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Gray Zone in Isolated Intersection Control Type Selection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" t="57915" r="57625" b="14654"/>
          <a:stretch/>
        </p:blipFill>
        <p:spPr>
          <a:xfrm>
            <a:off x="6268564" y="8706"/>
            <a:ext cx="2875436" cy="747460"/>
          </a:xfrm>
        </p:spPr>
      </p:pic>
      <p:sp>
        <p:nvSpPr>
          <p:cNvPr id="5" name="TextBox 4"/>
          <p:cNvSpPr txBox="1"/>
          <p:nvPr/>
        </p:nvSpPr>
        <p:spPr>
          <a:xfrm>
            <a:off x="5524500" y="1501009"/>
            <a:ext cx="361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err="1" smtClean="0"/>
              <a:t>Bumjoon</a:t>
            </a:r>
            <a:r>
              <a:rPr lang="en-US" sz="2000" b="1" dirty="0" smtClean="0"/>
              <a:t> Bae, PhD Student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8650" y="109274"/>
            <a:ext cx="573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# 17-02609, </a:t>
            </a:r>
            <a:r>
              <a:rPr lang="en-US" i="1" dirty="0"/>
              <a:t>Poster: Tue. </a:t>
            </a:r>
            <a:r>
              <a:rPr lang="en-US" i="1" dirty="0" smtClean="0"/>
              <a:t>8:00-9:45 AM, J340 </a:t>
            </a:r>
            <a:r>
              <a:rPr lang="en-US" i="1" dirty="0"/>
              <a:t>Hall 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28650" y="2047109"/>
            <a:ext cx="7886700" cy="4129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 Two-way stop control (</a:t>
            </a:r>
            <a:r>
              <a:rPr lang="en-US" sz="2000" b="1" dirty="0" smtClean="0"/>
              <a:t>TWSC</a:t>
            </a:r>
            <a:r>
              <a:rPr lang="en-US" sz="2000" dirty="0" smtClean="0"/>
              <a:t>), all-way stop control (</a:t>
            </a:r>
            <a:r>
              <a:rPr lang="en-US" sz="2000" b="1" dirty="0" smtClean="0"/>
              <a:t>AWSC</a:t>
            </a:r>
            <a:r>
              <a:rPr lang="en-US" sz="2000" dirty="0" smtClean="0"/>
              <a:t>), </a:t>
            </a:r>
            <a:r>
              <a:rPr lang="en-US" sz="2000" b="1" dirty="0" smtClean="0"/>
              <a:t>signal</a:t>
            </a:r>
            <a:r>
              <a:rPr lang="en-US" sz="2000" dirty="0" smtClean="0"/>
              <a:t>  control, and </a:t>
            </a:r>
            <a:r>
              <a:rPr lang="en-US" sz="2000" b="1" dirty="0" smtClean="0"/>
              <a:t>roundabout</a:t>
            </a:r>
            <a:r>
              <a:rPr lang="en-US" sz="2000" dirty="0" smtClean="0"/>
              <a:t> types were compared </a:t>
            </a:r>
            <a:r>
              <a:rPr lang="en-US" sz="2000" dirty="0"/>
              <a:t>in delay with </a:t>
            </a:r>
            <a:r>
              <a:rPr lang="en-US" sz="2000" dirty="0" smtClean="0"/>
              <a:t>various demand conditions </a:t>
            </a:r>
            <a:r>
              <a:rPr lang="en-US" sz="2000" dirty="0" smtClean="0"/>
              <a:t>using </a:t>
            </a:r>
            <a:r>
              <a:rPr lang="en-US" sz="2000" dirty="0" smtClean="0"/>
              <a:t>HCM 2010.</a:t>
            </a:r>
          </a:p>
          <a:p>
            <a:r>
              <a:rPr lang="en-US" sz="2000" dirty="0" smtClean="0"/>
              <a:t>A gray zone in intersection control type selection was identified to consider uncertainties in delay calculation.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6" y="3556000"/>
            <a:ext cx="6581787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</TotalTime>
  <Words>75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Custom Design</vt:lpstr>
      <vt:lpstr>A Gray Zone in Isolated Intersection Control Type Selection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BUMJOON BAE</cp:lastModifiedBy>
  <cp:revision>6</cp:revision>
  <dcterms:created xsi:type="dcterms:W3CDTF">2016-12-19T23:39:08Z</dcterms:created>
  <dcterms:modified xsi:type="dcterms:W3CDTF">2017-01-02T22:56:10Z</dcterms:modified>
</cp:coreProperties>
</file>